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0668" y="617799"/>
            <a:ext cx="1628567" cy="5079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463" y="4157582"/>
            <a:ext cx="8099727" cy="32405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0080" y="8533120"/>
            <a:ext cx="4238048" cy="13653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6" y="617799"/>
            <a:ext cx="1127589" cy="5079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40" y="8311720"/>
            <a:ext cx="839186" cy="7618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274" y="1684087"/>
            <a:ext cx="4835597" cy="51636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0" y="5279933"/>
            <a:ext cx="9888183" cy="210248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50"/>
            <a:ext cx="9259817" cy="8343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3758" y="8311716"/>
            <a:ext cx="728584" cy="7618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94880" cy="1358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2667" y="9704477"/>
            <a:ext cx="1017140" cy="4063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96519" cy="7618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327" y="260286"/>
            <a:ext cx="7028317" cy="2076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367" y="3303960"/>
            <a:ext cx="798569" cy="7985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8960" y="1823189"/>
            <a:ext cx="10816013" cy="98177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3685" y="6230527"/>
            <a:ext cx="798569" cy="7985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0731" y="9107634"/>
            <a:ext cx="798569" cy="7985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7"/>
            <a:ext cx="4615089" cy="51636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0" y="5279933"/>
            <a:ext cx="9888182" cy="21024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50"/>
            <a:ext cx="9259817" cy="8343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4235" y="8311716"/>
            <a:ext cx="720107" cy="7618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94880" cy="1358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38763" y="9704477"/>
            <a:ext cx="2381075" cy="4063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0138" cy="7618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327" y="260286"/>
            <a:ext cx="6174708" cy="20769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3135" y="5274278"/>
            <a:ext cx="798569" cy="7985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7371" y="3559802"/>
            <a:ext cx="12920146" cy="61910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9852" cy="7618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611" y="302289"/>
            <a:ext cx="5133133" cy="15168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22582" y="3818889"/>
            <a:ext cx="6459597" cy="3562222"/>
            <a:chOff x="5722582" y="3818889"/>
            <a:chExt cx="6459597" cy="35622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2582" y="3818889"/>
              <a:ext cx="6459597" cy="35622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01713" y="3547001"/>
            <a:ext cx="5105596" cy="4131395"/>
            <a:chOff x="11401713" y="3547001"/>
            <a:chExt cx="5105596" cy="41313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01713" y="3547001"/>
              <a:ext cx="5105596" cy="4131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698" y="3818889"/>
            <a:ext cx="6459597" cy="3562222"/>
            <a:chOff x="-12698" y="3818889"/>
            <a:chExt cx="6459597" cy="35622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2698" y="3818889"/>
              <a:ext cx="6459597" cy="35622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5450" y="4943189"/>
            <a:ext cx="3028132" cy="14387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79122" y="4919076"/>
            <a:ext cx="3936280" cy="14387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14595" y="4930493"/>
            <a:ext cx="3293026" cy="14387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51337" y="3715251"/>
            <a:ext cx="1731421" cy="1897448"/>
            <a:chOff x="14551337" y="3715251"/>
            <a:chExt cx="1731421" cy="18974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51337" y="3715251"/>
              <a:ext cx="1731421" cy="18974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3517" y="3677155"/>
            <a:ext cx="1701310" cy="1701310"/>
            <a:chOff x="1663517" y="3677155"/>
            <a:chExt cx="1701310" cy="17013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3517" y="3677155"/>
              <a:ext cx="1701310" cy="17013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77168" y="3677155"/>
            <a:ext cx="1701310" cy="1701310"/>
            <a:chOff x="7077168" y="3677155"/>
            <a:chExt cx="1701310" cy="17013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7168" y="3677155"/>
              <a:ext cx="1701310" cy="1701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8328" cy="7618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611" y="302289"/>
            <a:ext cx="5133126" cy="15168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2859" y="4823629"/>
            <a:ext cx="798569" cy="7985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3227" y="3024817"/>
            <a:ext cx="12981881" cy="80043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6518" cy="7618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611" y="302289"/>
            <a:ext cx="5133126" cy="15168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2859" y="4823629"/>
            <a:ext cx="798569" cy="7985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3227" y="3024817"/>
            <a:ext cx="12981881" cy="67954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24709" cy="7618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611" y="302289"/>
            <a:ext cx="5133126" cy="15168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2859" y="4823629"/>
            <a:ext cx="798569" cy="7985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3227" y="3024817"/>
            <a:ext cx="13116622" cy="61910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44328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64338" y="1016391"/>
            <a:ext cx="10841575" cy="69319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04477"/>
            <a:ext cx="1133686" cy="406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72176" y="5070383"/>
            <a:ext cx="6171429" cy="4319484"/>
            <a:chOff x="4272176" y="5070383"/>
            <a:chExt cx="6171429" cy="43194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440000">
              <a:off x="4272176" y="5070383"/>
              <a:ext cx="6171429" cy="4319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75430" y="617799"/>
            <a:ext cx="1923806" cy="5079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5102" y="4851232"/>
            <a:ext cx="6968828" cy="18353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2106" y="617799"/>
            <a:ext cx="1127591" cy="5079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7630" y="617799"/>
            <a:ext cx="2645429" cy="5079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3239" y="8311716"/>
            <a:ext cx="836901" cy="7618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421" y="5900240"/>
            <a:ext cx="9859091" cy="34484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133686" cy="4063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66994" cy="761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8315" y="2484493"/>
            <a:ext cx="2730867" cy="24028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7264" y="4390467"/>
            <a:ext cx="1176051" cy="15393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9064" y="5614105"/>
            <a:ext cx="2017381" cy="7105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88331" y="6204845"/>
            <a:ext cx="1661645" cy="4584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53974" y="4390467"/>
            <a:ext cx="1288423" cy="15393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8541" y="5537058"/>
            <a:ext cx="2404655" cy="7105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474" y="6132216"/>
            <a:ext cx="1964679" cy="4584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581" y="445594"/>
            <a:ext cx="894880" cy="1358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00265" y="9825158"/>
            <a:ext cx="2902388" cy="4063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69064" y="8315562"/>
            <a:ext cx="2112600" cy="7105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88331" y="8906302"/>
            <a:ext cx="2895328" cy="4584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07264" y="7076591"/>
            <a:ext cx="1271490" cy="15393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761092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4" y="1684089"/>
            <a:ext cx="3945024" cy="51636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320" y="5279933"/>
            <a:ext cx="5968938" cy="21024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2712" y="7130417"/>
            <a:ext cx="3023962" cy="8343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902073" cy="4063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64711" cy="7618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327" y="260286"/>
            <a:ext cx="5896392" cy="2076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460" y="5222914"/>
            <a:ext cx="798569" cy="7985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3055" y="3455560"/>
            <a:ext cx="12963129" cy="43776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76901" cy="7618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43" y="260286"/>
            <a:ext cx="7952543" cy="2076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804" y="4424344"/>
            <a:ext cx="798569" cy="7985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6617" y="2865779"/>
            <a:ext cx="13374432" cy="43776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8804" y="7578444"/>
            <a:ext cx="798569" cy="7985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42632" y="6616826"/>
            <a:ext cx="13636002" cy="38566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39" y="8311716"/>
            <a:ext cx="780902" cy="7618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73" y="391722"/>
            <a:ext cx="9521594" cy="2076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177" y="2950204"/>
            <a:ext cx="13083049" cy="73592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39" y="8311716"/>
            <a:ext cx="765283" cy="7618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73" y="391722"/>
            <a:ext cx="9521594" cy="2076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8368" y="2959626"/>
            <a:ext cx="13024158" cy="73260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39" y="8311716"/>
            <a:ext cx="784902" cy="7618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73" y="391722"/>
            <a:ext cx="9521594" cy="2076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7146" y="2363078"/>
            <a:ext cx="10563515" cy="79226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39" y="8311716"/>
            <a:ext cx="780902" cy="7618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73" y="260286"/>
            <a:ext cx="10343821" cy="20769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04541" y="5140628"/>
            <a:ext cx="11230934" cy="164571"/>
            <a:chOff x="10904541" y="5140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904541" y="5140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3586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0384" y="2180146"/>
            <a:ext cx="14359732" cy="80773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2022-01-03T14:29:17Z</dcterms:created>
  <dcterms:modified xsi:type="dcterms:W3CDTF">2022-01-03T14:29:17Z</dcterms:modified>
</cp:coreProperties>
</file>